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sldIdLst>
    <p:sldId id="590" r:id="rId2"/>
    <p:sldId id="591" r:id="rId3"/>
    <p:sldId id="293" r:id="rId4"/>
    <p:sldId id="259" r:id="rId5"/>
    <p:sldId id="295" r:id="rId6"/>
    <p:sldId id="595" r:id="rId7"/>
    <p:sldId id="604" r:id="rId8"/>
    <p:sldId id="605" r:id="rId9"/>
    <p:sldId id="606" r:id="rId10"/>
    <p:sldId id="607" r:id="rId11"/>
    <p:sldId id="59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590"/>
            <p14:sldId id="591"/>
            <p14:sldId id="293"/>
            <p14:sldId id="259"/>
            <p14:sldId id="295"/>
            <p14:sldId id="595"/>
            <p14:sldId id="604"/>
            <p14:sldId id="605"/>
            <p14:sldId id="606"/>
            <p14:sldId id="607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9" autoAdjust="0"/>
    <p:restoredTop sz="93253" autoAdjust="0"/>
  </p:normalViewPr>
  <p:slideViewPr>
    <p:cSldViewPr snapToGrid="0" snapToObjects="1">
      <p:cViewPr varScale="1">
        <p:scale>
          <a:sx n="151" d="100"/>
          <a:sy n="151" d="100"/>
        </p:scale>
        <p:origin x="1992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51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5087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1904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4019-53B6-D14F-A103-C8DE9274BF75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9B426-24D2-5D4E-902D-A2E661543131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1C9-11B6-BB4E-8220-96EBF811C060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AAA84-C565-374B-A2FE-3715B9B27031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829D-C0EB-D54E-98CF-08ADD9A24B07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98E76-0039-F54F-98AD-7B296FCF1F5C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BA176-92F2-EE45-9B06-2014BA7E81CE}" type="datetime1">
              <a:rPr lang="en-US" smtClean="0"/>
              <a:t>7/8/2019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B998A-6BE2-8F4B-AEF5-803663242EC9}" type="datetime1">
              <a:rPr lang="en-US" smtClean="0"/>
              <a:t>7/8/2019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89B44-6793-634C-8AC6-CB0FEC37B1F0}" type="datetime1">
              <a:rPr lang="en-US" smtClean="0"/>
              <a:t>7/8/2019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59176-8D65-BF45-B44E-2418F5C48A42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F362A-0FC8-B343-B20A-448D66024293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95DF6-3B4C-9448-BD23-776BD5728917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hyperlink" Target="https://gnps.ucsd.edu/ProteoSAFe/status.jsp?task=1ad7bc366aef45ce81d2dfcca0a9a5e7" TargetMode="Externa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31297" y="1704350"/>
            <a:ext cx="9079992" cy="10156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err="1"/>
              <a:t>PCoA</a:t>
            </a:r>
            <a:r>
              <a:rPr lang="en-US" sz="3000" b="1" dirty="0"/>
              <a:t> Visualization with GNPS</a:t>
            </a:r>
          </a:p>
          <a:p>
            <a:pPr algn="ctr"/>
            <a:r>
              <a:rPr lang="en-US" sz="3000" b="1"/>
              <a:t>Hands On</a:t>
            </a:r>
            <a:endParaRPr lang="en-US" sz="3000" b="1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1792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Emperor plot</a:t>
            </a:r>
          </a:p>
          <a:p>
            <a:r>
              <a:rPr lang="en-US" dirty="0"/>
              <a:t>Short video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GNPS Tutorial Module - PCoA Exploration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Interactive Link</a:t>
            </a:r>
            <a:endParaRPr lang="en-US" dirty="0"/>
          </a:p>
        </p:txBody>
      </p:sp>
      <p:pic>
        <p:nvPicPr>
          <p:cNvPr id="12" name="DownloadResultFile _ QIIME 2 View - Mozilla Firefox 7_6_2019 1_07_38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9167"/>
          <a:stretch/>
        </p:blipFill>
        <p:spPr>
          <a:xfrm>
            <a:off x="91440" y="1547409"/>
            <a:ext cx="8961120" cy="445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86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PRESENTER NAMES AND EMAILS HERE</a:t>
            </a: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11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/>
              <a:t>GNPS Tutorial Module - </a:t>
            </a:r>
            <a:r>
              <a:rPr lang="en-US" dirty="0" err="1"/>
              <a:t>PCoA</a:t>
            </a:r>
            <a:r>
              <a:rPr lang="en-US" dirty="0"/>
              <a:t> Exploration</a:t>
            </a:r>
          </a:p>
        </p:txBody>
      </p:sp>
    </p:spTree>
    <p:extLst>
      <p:ext uri="{BB962C8B-B14F-4D97-AF65-F5344CB8AC3E}">
        <p14:creationId xmlns:p14="http://schemas.microsoft.com/office/powerpoint/2010/main" val="2107581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Objectives and Data</a:t>
            </a:r>
            <a:endParaRPr dirty="0"/>
          </a:p>
        </p:txBody>
      </p:sp>
      <p:sp>
        <p:nvSpPr>
          <p:cNvPr id="202" name="Google Shape;202;p3"/>
          <p:cNvSpPr txBox="1">
            <a:spLocks noGrp="1"/>
          </p:cNvSpPr>
          <p:nvPr>
            <p:ph type="body" idx="1"/>
          </p:nvPr>
        </p:nvSpPr>
        <p:spPr>
          <a:xfrm>
            <a:off x="457200" y="2098965"/>
            <a:ext cx="8229600" cy="1091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Utilize GNPS online interface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plots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286000" y="4491265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Link to the GNPS job: </a:t>
            </a: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gnps.ucsd.edu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ProteoSAFe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status.jsp?task</a:t>
            </a:r>
            <a:r>
              <a:rPr lang="en-US" dirty="0">
                <a:hlinkClick r:id="rId4"/>
              </a:rPr>
              <a:t>=1ad7bc366aef45ce81d2dfcca0a9a5e7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/>
              <a:t>GNPS Tutorial Module - </a:t>
            </a:r>
            <a:r>
              <a:rPr lang="en-US" dirty="0" err="1"/>
              <a:t>PCoA</a:t>
            </a:r>
            <a:r>
              <a:rPr lang="en-US" dirty="0"/>
              <a:t> Exploration</a:t>
            </a:r>
          </a:p>
        </p:txBody>
      </p:sp>
    </p:spTree>
    <p:extLst>
      <p:ext uri="{BB962C8B-B14F-4D97-AF65-F5344CB8AC3E}">
        <p14:creationId xmlns:p14="http://schemas.microsoft.com/office/powerpoint/2010/main" val="476306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225360" y="42333"/>
            <a:ext cx="1912776" cy="15302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 Shot 2017-05-22 at 2.1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1200"/>
            <a:ext cx="9144000" cy="5434303"/>
          </a:xfrm>
          <a:prstGeom prst="rect">
            <a:avLst/>
          </a:prstGeom>
        </p:spPr>
      </p:pic>
      <p:sp>
        <p:nvSpPr>
          <p:cNvPr id="4" name="Up Arrow 3"/>
          <p:cNvSpPr/>
          <p:nvPr/>
        </p:nvSpPr>
        <p:spPr>
          <a:xfrm>
            <a:off x="3475790" y="1617579"/>
            <a:ext cx="935789" cy="17780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89000" y="42333"/>
            <a:ext cx="7190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Lets analyze your molecular network.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/>
              <a:t>GNPS Tutorial Module - </a:t>
            </a:r>
            <a:r>
              <a:rPr lang="en-US" dirty="0" err="1"/>
              <a:t>PCoA</a:t>
            </a:r>
            <a:r>
              <a:rPr lang="en-US" dirty="0"/>
              <a:t> Exploration</a:t>
            </a:r>
          </a:p>
        </p:txBody>
      </p:sp>
    </p:spTree>
    <p:extLst>
      <p:ext uri="{BB962C8B-B14F-4D97-AF65-F5344CB8AC3E}">
        <p14:creationId xmlns:p14="http://schemas.microsoft.com/office/powerpoint/2010/main" val="159872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0"/>
            <a:ext cx="9144000" cy="1550464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Select Done Job</a:t>
            </a:r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/>
              <a:t>GNPS Tutorial Module - </a:t>
            </a:r>
            <a:r>
              <a:rPr lang="en-US" dirty="0" err="1"/>
              <a:t>PCoA</a:t>
            </a:r>
            <a:r>
              <a:rPr lang="en-US" dirty="0"/>
              <a:t> Exploration</a:t>
            </a:r>
          </a:p>
        </p:txBody>
      </p:sp>
    </p:spTree>
    <p:extLst>
      <p:ext uri="{BB962C8B-B14F-4D97-AF65-F5344CB8AC3E}">
        <p14:creationId xmlns:p14="http://schemas.microsoft.com/office/powerpoint/2010/main" val="3717127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169" y="1270876"/>
            <a:ext cx="6566294" cy="47091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51326" y="5374397"/>
            <a:ext cx="1421968" cy="32724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Advanced Views</a:t>
            </a:r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GNPS Tutorial Module - </a:t>
            </a:r>
            <a:r>
              <a:rPr lang="en-US" dirty="0" err="1"/>
              <a:t>PCoA</a:t>
            </a:r>
            <a:r>
              <a:rPr lang="en-US" dirty="0"/>
              <a:t> Exploration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30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1568351"/>
            <a:ext cx="8961120" cy="443093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Emperor plot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GNPS Tutorial Module - PCoA Exploration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729810" y="1774703"/>
            <a:ext cx="2322749" cy="45617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591357">
            <a:off x="7445733" y="2231210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4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1568351"/>
            <a:ext cx="8961120" cy="440251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Emperor plot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GNPS Tutorial Module - PCoA Exploration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729810" y="1774703"/>
            <a:ext cx="2322749" cy="1195476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591357">
            <a:off x="7698653" y="2613831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7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1568351"/>
            <a:ext cx="8961120" cy="44157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Emperor plot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GNPS Tutorial Module - PCoA Exploration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660204" y="1647217"/>
            <a:ext cx="1744494" cy="311285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591357">
            <a:off x="7296575" y="2126328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60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1547409"/>
            <a:ext cx="8961120" cy="443671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</a:t>
            </a:r>
            <a:r>
              <a:rPr lang="en-US" dirty="0" err="1"/>
              <a:t>PCoA</a:t>
            </a:r>
            <a:r>
              <a:rPr lang="en-US" dirty="0"/>
              <a:t> Emperor plot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GNPS Tutorial Module - PCoA Exploration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4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591357">
            <a:off x="7072755" y="2684048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0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35401</TotalTime>
  <Words>213</Words>
  <Application>Microsoft Office PowerPoint</Application>
  <PresentationFormat>On-screen Show (4:3)</PresentationFormat>
  <Paragraphs>51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PowerPoint Presentation</vt:lpstr>
      <vt:lpstr>Objectives and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435</cp:revision>
  <cp:lastPrinted>2019-06-22T21:08:34Z</cp:lastPrinted>
  <dcterms:created xsi:type="dcterms:W3CDTF">2016-06-07T18:04:52Z</dcterms:created>
  <dcterms:modified xsi:type="dcterms:W3CDTF">2019-07-08T18:28:26Z</dcterms:modified>
</cp:coreProperties>
</file>

<file path=docProps/thumbnail.jpeg>
</file>